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59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65" r:id="rId18"/>
    <p:sldId id="274" r:id="rId19"/>
    <p:sldId id="275" r:id="rId20"/>
    <p:sldId id="281" r:id="rId21"/>
    <p:sldId id="276" r:id="rId22"/>
    <p:sldId id="282" r:id="rId23"/>
    <p:sldId id="283" r:id="rId24"/>
    <p:sldId id="284" r:id="rId25"/>
    <p:sldId id="285" r:id="rId26"/>
    <p:sldId id="286" r:id="rId27"/>
    <p:sldId id="287" r:id="rId28"/>
    <p:sldId id="289" r:id="rId29"/>
    <p:sldId id="293" r:id="rId30"/>
    <p:sldId id="290" r:id="rId31"/>
    <p:sldId id="291" r:id="rId32"/>
    <p:sldId id="292" r:id="rId33"/>
    <p:sldId id="288" r:id="rId34"/>
    <p:sldId id="277" r:id="rId35"/>
    <p:sldId id="278" r:id="rId36"/>
    <p:sldId id="257" r:id="rId37"/>
    <p:sldId id="279" r:id="rId38"/>
    <p:sldId id="280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2" end="38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20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AE25-EB6F-4297-8F7E-C451D0A1D702}" type="datetimeFigureOut">
              <a:rPr lang="en-US" smtClean="0"/>
              <a:t>23-Nov-19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AD921-D70E-4FAC-9649-FB2ADD27F1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AE25-EB6F-4297-8F7E-C451D0A1D702}" type="datetimeFigureOut">
              <a:rPr lang="en-US" smtClean="0"/>
              <a:t>23-Nov-19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AD921-D70E-4FAC-9649-FB2ADD27F1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AE25-EB6F-4297-8F7E-C451D0A1D702}" type="datetimeFigureOut">
              <a:rPr lang="en-US" smtClean="0"/>
              <a:t>23-Nov-19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AD921-D70E-4FAC-9649-FB2ADD27F1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AE25-EB6F-4297-8F7E-C451D0A1D702}" type="datetimeFigureOut">
              <a:rPr lang="en-US" smtClean="0"/>
              <a:t>23-Nov-19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AD921-D70E-4FAC-9649-FB2ADD27F1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AE25-EB6F-4297-8F7E-C451D0A1D702}" type="datetimeFigureOut">
              <a:rPr lang="en-US" smtClean="0"/>
              <a:t>23-Nov-19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AD921-D70E-4FAC-9649-FB2ADD27F1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AE25-EB6F-4297-8F7E-C451D0A1D702}" type="datetimeFigureOut">
              <a:rPr lang="en-US" smtClean="0"/>
              <a:t>23-Nov-19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AD921-D70E-4FAC-9649-FB2ADD27F1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AE25-EB6F-4297-8F7E-C451D0A1D702}" type="datetimeFigureOut">
              <a:rPr lang="en-US" smtClean="0"/>
              <a:t>23-Nov-19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AD921-D70E-4FAC-9649-FB2ADD27F1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AE25-EB6F-4297-8F7E-C451D0A1D702}" type="datetimeFigureOut">
              <a:rPr lang="en-US" smtClean="0"/>
              <a:t>23-Nov-19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AD921-D70E-4FAC-9649-FB2ADD27F1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AE25-EB6F-4297-8F7E-C451D0A1D702}" type="datetimeFigureOut">
              <a:rPr lang="en-US" smtClean="0"/>
              <a:t>23-Nov-19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AD921-D70E-4FAC-9649-FB2ADD27F1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AE25-EB6F-4297-8F7E-C451D0A1D702}" type="datetimeFigureOut">
              <a:rPr lang="en-US" smtClean="0"/>
              <a:t>23-Nov-19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AD921-D70E-4FAC-9649-FB2ADD27F1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AE25-EB6F-4297-8F7E-C451D0A1D702}" type="datetimeFigureOut">
              <a:rPr lang="en-US" smtClean="0"/>
              <a:t>23-Nov-19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AD921-D70E-4FAC-9649-FB2ADD27F1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4AE25-EB6F-4297-8F7E-C451D0A1D702}" type="datetimeFigureOut">
              <a:rPr lang="en-US" smtClean="0"/>
              <a:t>23-Nov-19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AD921-D70E-4FAC-9649-FB2ADD27F15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KNITTING DEPARTMENT IN HOUSE</a:t>
            </a:r>
            <a:endParaRPr lang="en-US" sz="2000" b="1" dirty="0"/>
          </a:p>
        </p:txBody>
      </p:sp>
      <p:pic>
        <p:nvPicPr>
          <p:cNvPr id="4" name="Content Placeholder 3" descr="KNITTING DEPARTME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EMBOSSING DEPARTMENT(BRANDING ON P.U.)</a:t>
            </a:r>
            <a:endParaRPr lang="en-US" sz="2000" b="1" dirty="0"/>
          </a:p>
        </p:txBody>
      </p:sp>
      <p:pic>
        <p:nvPicPr>
          <p:cNvPr id="4" name="Content Placeholder 3" descr="EMBOSSING DEPARTME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EMBROIDERY DEPARTMENT</a:t>
            </a:r>
            <a:endParaRPr lang="en-US" sz="2000" b="1" dirty="0"/>
          </a:p>
        </p:txBody>
      </p:sp>
      <p:pic>
        <p:nvPicPr>
          <p:cNvPr id="4" name="Content Placeholder 3" descr="EMBROIDERY DEPARTME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IT DEPARTMENT</a:t>
            </a:r>
            <a:endParaRPr lang="en-US" sz="2000" b="1" dirty="0"/>
          </a:p>
        </p:txBody>
      </p:sp>
      <p:pic>
        <p:nvPicPr>
          <p:cNvPr id="4" name="Content Placeholder 3" descr="IT DEPARTME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CUTTING UNIT 1 ON 2</a:t>
            </a:r>
            <a:r>
              <a:rPr lang="en-US" sz="2000" b="1" baseline="30000" dirty="0" smtClean="0"/>
              <a:t>ND</a:t>
            </a:r>
            <a:r>
              <a:rPr lang="en-US" sz="2000" b="1" dirty="0" smtClean="0"/>
              <a:t> FLOOR</a:t>
            </a:r>
            <a:endParaRPr lang="en-US" sz="2000" b="1" dirty="0"/>
          </a:p>
        </p:txBody>
      </p:sp>
      <p:pic>
        <p:nvPicPr>
          <p:cNvPr id="4" name="Content Placeholder 3" descr="IMG_20191123_1254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STITCHING UNIT 2</a:t>
            </a:r>
            <a:r>
              <a:rPr lang="en-US" sz="2000" b="1" baseline="30000" dirty="0" smtClean="0"/>
              <a:t>ND</a:t>
            </a:r>
            <a:r>
              <a:rPr lang="en-US" sz="2000" b="1" dirty="0" smtClean="0"/>
              <a:t> FLOOR 60 SINGLE NEEDLE LOCKSTITCH MACHINES,</a:t>
            </a:r>
            <a:br>
              <a:rPr lang="en-US" sz="2000" b="1" dirty="0" smtClean="0"/>
            </a:br>
            <a:r>
              <a:rPr lang="en-US" sz="2000" b="1" dirty="0" smtClean="0"/>
              <a:t>4 DOUBLE NEEDLE MACHINES</a:t>
            </a:r>
            <a:endParaRPr lang="en-US" sz="2000" b="1" dirty="0"/>
          </a:p>
        </p:txBody>
      </p:sp>
      <p:pic>
        <p:nvPicPr>
          <p:cNvPr id="6" name="Content Placeholder 5" descr="STITCHING UNIT 1 BACK VIE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SNAP BUTTON HYROLIC AUTOMATIC </a:t>
            </a:r>
            <a:endParaRPr lang="en-US" sz="2000" b="1" dirty="0"/>
          </a:p>
        </p:txBody>
      </p:sp>
      <p:pic>
        <p:nvPicPr>
          <p:cNvPr id="4" name="Content Placeholder 3" descr="AUTOMATIC SNAP BUTTON MACHI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JUKI BUTTON COMPUTERISED LOCKSTITCH</a:t>
            </a:r>
            <a:endParaRPr lang="en-US" sz="2000" b="1" dirty="0"/>
          </a:p>
        </p:txBody>
      </p:sp>
      <p:pic>
        <p:nvPicPr>
          <p:cNvPr id="4" name="Content Placeholder 3" descr="COMPUTERISED BUTTON LOCK STITC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JUKI EYELET HOLE COMPUTERISED LOCKSTITCH</a:t>
            </a:r>
            <a:endParaRPr lang="en-US" sz="2000" b="1" dirty="0"/>
          </a:p>
        </p:txBody>
      </p:sp>
      <p:pic>
        <p:nvPicPr>
          <p:cNvPr id="4" name="Content Placeholder 3" descr="EYELET KAAJ LOCK STICH MACHI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JUKI BARTACK COMPUTERISED LOCKSTITCH</a:t>
            </a:r>
            <a:endParaRPr lang="en-US" sz="2000" b="1" dirty="0"/>
          </a:p>
        </p:txBody>
      </p:sp>
      <p:pic>
        <p:nvPicPr>
          <p:cNvPr id="4" name="Content Placeholder 3" descr="BARTACK LOCK STITCH MACHI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UNISEX SOLUTIONS</a:t>
            </a:r>
            <a:br>
              <a:rPr lang="en-US" b="1" dirty="0" smtClean="0"/>
            </a:br>
            <a:r>
              <a:rPr lang="en-US" b="1" dirty="0" smtClean="0"/>
              <a:t>PHASE-8B,F-281-282,MOHALI</a:t>
            </a:r>
            <a:endParaRPr lang="en-US" b="1" dirty="0"/>
          </a:p>
        </p:txBody>
      </p:sp>
      <p:pic>
        <p:nvPicPr>
          <p:cNvPr id="4" name="Content Placeholder 3" descr="FRONT VIE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3</a:t>
            </a:r>
            <a:r>
              <a:rPr lang="en-US" sz="2000" b="1" baseline="30000" dirty="0" smtClean="0"/>
              <a:t>RD</a:t>
            </a:r>
            <a:r>
              <a:rPr lang="en-US" sz="2000" b="1" dirty="0" smtClean="0"/>
              <a:t> FLOOR STITCHING BACK VIEW</a:t>
            </a:r>
            <a:endParaRPr lang="en-US" sz="2000" b="1" dirty="0"/>
          </a:p>
        </p:txBody>
      </p:sp>
      <p:pic>
        <p:nvPicPr>
          <p:cNvPr id="4" name="Content Placeholder 3" descr="3rd FLOOR STITCHING UNIT BACK VIE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JUKI DOUBLE NEEDLE LOCKSTITCH (8 MACHINES)</a:t>
            </a:r>
            <a:endParaRPr lang="en-US" sz="2000" b="1" dirty="0"/>
          </a:p>
        </p:txBody>
      </p:sp>
      <p:pic>
        <p:nvPicPr>
          <p:cNvPr id="4" name="Content Placeholder 3" descr="DOUBLE NEEDLE LOCK STITC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PATTERN DEPARTMENT</a:t>
            </a:r>
            <a:endParaRPr lang="en-US" sz="2000" b="1" dirty="0"/>
          </a:p>
        </p:txBody>
      </p:sp>
      <p:pic>
        <p:nvPicPr>
          <p:cNvPr id="4" name="Content Placeholder 3" descr="PATTERN ROO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SEMI STITCH GOODS STORAGE -1</a:t>
            </a:r>
            <a:r>
              <a:rPr lang="en-US" sz="2000" b="1" baseline="30000" dirty="0" smtClean="0"/>
              <a:t>ST</a:t>
            </a:r>
            <a:r>
              <a:rPr lang="en-US" sz="2000" b="1" dirty="0" smtClean="0"/>
              <a:t> FLOOR</a:t>
            </a:r>
            <a:endParaRPr lang="en-US" sz="2000" b="1" dirty="0"/>
          </a:p>
        </p:txBody>
      </p:sp>
      <p:pic>
        <p:nvPicPr>
          <p:cNvPr id="4" name="Content Placeholder 3" descr="SEMI STITCHED GOODS STOR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SEMISTITCHED GOODS STORAGE 3</a:t>
            </a:r>
            <a:r>
              <a:rPr lang="en-US" sz="2000" b="1" baseline="30000" dirty="0" smtClean="0"/>
              <a:t>RD</a:t>
            </a:r>
            <a:r>
              <a:rPr lang="en-US" sz="2000" b="1" dirty="0" smtClean="0"/>
              <a:t> FLOOR</a:t>
            </a:r>
            <a:endParaRPr lang="en-US" sz="2000" b="1" dirty="0"/>
          </a:p>
        </p:txBody>
      </p:sp>
      <p:pic>
        <p:nvPicPr>
          <p:cNvPr id="4" name="Content Placeholder 3" descr="SEMI STITCHED GOODS STORAGE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WASHING DEPARTMENT IMAGE 1</a:t>
            </a:r>
            <a:endParaRPr lang="en-US" sz="2000" b="1" dirty="0"/>
          </a:p>
        </p:txBody>
      </p:sp>
      <p:pic>
        <p:nvPicPr>
          <p:cNvPr id="4" name="Content Placeholder 3" descr="WASHING DEPARTMENT FULL VIE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WASHING DEPARTMENT IMAGE 2</a:t>
            </a:r>
            <a:endParaRPr lang="en-US" sz="2000" b="1" dirty="0"/>
          </a:p>
        </p:txBody>
      </p:sp>
      <p:pic>
        <p:nvPicPr>
          <p:cNvPr id="4" name="Content Placeholder 3" descr="WASHING DEPARTMENT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FRONT LOADING AUTOMATIC WASHING MACHINE (RAMSONS)</a:t>
            </a:r>
            <a:br>
              <a:rPr lang="en-US" sz="2000" b="1" dirty="0" smtClean="0"/>
            </a:br>
            <a:r>
              <a:rPr lang="en-US" sz="2000" b="1" dirty="0" smtClean="0"/>
              <a:t> CAPACITY 30KG</a:t>
            </a:r>
            <a:endParaRPr lang="en-US" sz="2000" b="1" dirty="0"/>
          </a:p>
        </p:txBody>
      </p:sp>
      <p:pic>
        <p:nvPicPr>
          <p:cNvPr id="4" name="Content Placeholder 3" descr="IMG_20191123_1613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171698" y="1889919"/>
            <a:ext cx="480060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TUMBLE DRIER CAPCITY 30 KG</a:t>
            </a:r>
            <a:endParaRPr lang="en-US" sz="2000" b="1" dirty="0"/>
          </a:p>
        </p:txBody>
      </p:sp>
      <p:pic>
        <p:nvPicPr>
          <p:cNvPr id="4" name="Content Placeholder 3" descr="IMG_20191123_1614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224881" y="1661319"/>
            <a:ext cx="46482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GOODS SCANNING DEPARTMENT</a:t>
            </a:r>
            <a:endParaRPr lang="en-US" sz="2000" b="1" dirty="0"/>
          </a:p>
        </p:txBody>
      </p:sp>
      <p:pic>
        <p:nvPicPr>
          <p:cNvPr id="4" name="Content Placeholder 3" descr="GOODS SCANNING DEPARTME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7848600" cy="487362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CONFERENCE ROOM IMAGE 1</a:t>
            </a:r>
            <a:endParaRPr lang="en-US" sz="2000" b="1" dirty="0"/>
          </a:p>
        </p:txBody>
      </p:sp>
      <p:pic>
        <p:nvPicPr>
          <p:cNvPr id="7" name="Content Placeholder 6" descr="CONFERENCE ROOM VIEW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TOP LOADING WASHING MACHINE CAPACITY 65 KG</a:t>
            </a:r>
            <a:endParaRPr lang="en-US" sz="2000" b="1" dirty="0"/>
          </a:p>
        </p:txBody>
      </p:sp>
      <p:pic>
        <p:nvPicPr>
          <p:cNvPr id="4" name="Content Placeholder 3" descr="IMG_20191123_1614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HYDRO EXTRACTOR CAPACITY 60 KG</a:t>
            </a:r>
            <a:endParaRPr lang="en-US" sz="2000" b="1" dirty="0"/>
          </a:p>
        </p:txBody>
      </p:sp>
      <p:pic>
        <p:nvPicPr>
          <p:cNvPr id="4" name="Content Placeholder 3" descr="IMG_20191123_1614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343018" y="1695582"/>
            <a:ext cx="486912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2</a:t>
            </a:r>
            <a:r>
              <a:rPr lang="en-US" sz="2000" b="1" baseline="30000" dirty="0" smtClean="0"/>
              <a:t>ND</a:t>
            </a:r>
            <a:r>
              <a:rPr lang="en-US" sz="2000" b="1" dirty="0" smtClean="0"/>
              <a:t> TUMBLER DRIER CAPACITY 60KG</a:t>
            </a:r>
            <a:endParaRPr lang="en-US" sz="2000" b="1" dirty="0"/>
          </a:p>
        </p:txBody>
      </p:sp>
      <p:pic>
        <p:nvPicPr>
          <p:cNvPr id="8" name="Content Placeholder 7" descr="WASHING DEPARTMENT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MANUAL SNAP BUTTON</a:t>
            </a:r>
            <a:endParaRPr lang="en-US" sz="2000" b="1" dirty="0"/>
          </a:p>
        </p:txBody>
      </p:sp>
      <p:pic>
        <p:nvPicPr>
          <p:cNvPr id="4" name="Content Placeholder 3" descr="MANUAL SNAP BUTTON MACHI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JUKI KAAJ MANUAL LOCKSTITCH</a:t>
            </a:r>
            <a:endParaRPr lang="en-US" sz="2000" b="1" dirty="0"/>
          </a:p>
        </p:txBody>
      </p:sp>
      <p:pic>
        <p:nvPicPr>
          <p:cNvPr id="4" name="Content Placeholder 3" descr="KAAJ MANUAL MACHI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PRESSING DEPARTMENT 2</a:t>
            </a:r>
            <a:r>
              <a:rPr lang="en-US" sz="2000" b="1" baseline="30000" dirty="0" smtClean="0"/>
              <a:t>ND</a:t>
            </a:r>
            <a:r>
              <a:rPr lang="en-US" sz="2000" b="1" dirty="0" smtClean="0"/>
              <a:t> FLOOR</a:t>
            </a:r>
            <a:endParaRPr lang="en-US" sz="2000" b="1" dirty="0"/>
          </a:p>
        </p:txBody>
      </p:sp>
      <p:pic>
        <p:nvPicPr>
          <p:cNvPr id="6" name="Content Placeholder 5" descr="PRESSING UNI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110846" y="1699154"/>
            <a:ext cx="4746887" cy="43965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3</a:t>
            </a:r>
            <a:r>
              <a:rPr lang="en-US" sz="2000" b="1" baseline="30000" dirty="0" smtClean="0"/>
              <a:t>RD FLOOR</a:t>
            </a:r>
            <a:r>
              <a:rPr lang="en-US" sz="2000" b="1" dirty="0" smtClean="0"/>
              <a:t> CUTTING UNIT 2</a:t>
            </a:r>
            <a:endParaRPr lang="en-US" sz="2000" b="1" dirty="0"/>
          </a:p>
        </p:txBody>
      </p:sp>
      <p:pic>
        <p:nvPicPr>
          <p:cNvPr id="6" name="Content Placeholder 5" descr="3rd FLOOR      CUTTING UNI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3</a:t>
            </a:r>
            <a:r>
              <a:rPr lang="en-US" sz="2000" b="1" baseline="30000" dirty="0" smtClean="0"/>
              <a:t>RD</a:t>
            </a:r>
            <a:r>
              <a:rPr lang="en-US" sz="2000" b="1" dirty="0" smtClean="0"/>
              <a:t> FLOOR STITCHING DEPARTMENT SINGLE NEEDLE LOCKSTITCH -60 MACHINES, DOUBLE NEEDLE LOCKSTITCH-4 MACHINES</a:t>
            </a:r>
            <a:endParaRPr lang="en-US" sz="2000" b="1" dirty="0"/>
          </a:p>
        </p:txBody>
      </p:sp>
      <p:pic>
        <p:nvPicPr>
          <p:cNvPr id="4" name="Content Placeholder 3" descr="3rd FLOOR UNIT FULL VIE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153400" cy="6096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CONFERENCE ROOM IMAGE 2</a:t>
            </a:r>
            <a:endParaRPr lang="en-US" sz="2000" b="1" dirty="0"/>
          </a:p>
        </p:txBody>
      </p:sp>
      <p:pic>
        <p:nvPicPr>
          <p:cNvPr id="4" name="Content Placeholder 3" descr="CONFERENCE ROOM VIEW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CONFERENCE ROOM IMAGE 3</a:t>
            </a:r>
            <a:endParaRPr lang="en-US" sz="2000" b="1" dirty="0"/>
          </a:p>
        </p:txBody>
      </p:sp>
      <p:pic>
        <p:nvPicPr>
          <p:cNvPr id="4" name="Content Placeholder 3" descr="CONFERENCE ROOM VIEW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RECEPTION</a:t>
            </a:r>
            <a:endParaRPr lang="en-US" b="1" dirty="0"/>
          </a:p>
        </p:txBody>
      </p:sp>
      <p:pic>
        <p:nvPicPr>
          <p:cNvPr id="4" name="Content Placeholder 3" descr="RECEP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FABRIC STORE ON GROUND FLOOR WITH STORAGE CAPACITY 30000 MTR</a:t>
            </a:r>
            <a:endParaRPr lang="en-US" sz="2000" b="1" dirty="0"/>
          </a:p>
        </p:txBody>
      </p:sp>
      <p:pic>
        <p:nvPicPr>
          <p:cNvPr id="4" name="Content Placeholder 3" descr="FABRIC GODOWN 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FABRIC STORE IN BASEMENT WITH STORAGE CAPACITY 40000 MTR. </a:t>
            </a:r>
            <a:br>
              <a:rPr lang="en-US" sz="2000" b="1" dirty="0" smtClean="0"/>
            </a:br>
            <a:r>
              <a:rPr lang="en-US" sz="2000" b="1" dirty="0" smtClean="0"/>
              <a:t>IMAGE 1</a:t>
            </a:r>
            <a:endParaRPr lang="en-US" sz="2000" b="1" dirty="0"/>
          </a:p>
        </p:txBody>
      </p:sp>
      <p:pic>
        <p:nvPicPr>
          <p:cNvPr id="4" name="Content Placeholder 3" descr="FABRIC GODOWN 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FABRIC STORE IN BASEMENT WITH STORAGE CAPACITY 40000 MTR. </a:t>
            </a:r>
            <a:br>
              <a:rPr lang="en-US" sz="2000" b="1" dirty="0" smtClean="0"/>
            </a:br>
            <a:r>
              <a:rPr lang="en-US" sz="2000" b="1" dirty="0" smtClean="0"/>
              <a:t>IMAGE 2</a:t>
            </a:r>
            <a:endParaRPr lang="en-US" sz="2000" dirty="0"/>
          </a:p>
        </p:txBody>
      </p:sp>
      <p:pic>
        <p:nvPicPr>
          <p:cNvPr id="4" name="Content Placeholder 3" descr="IMG_20191123_1313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190</Words>
  <Application>Microsoft Office PowerPoint</Application>
  <PresentationFormat>On-screen Show (4:3)</PresentationFormat>
  <Paragraphs>36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Slide 1</vt:lpstr>
      <vt:lpstr>UNISEX SOLUTIONS PHASE-8B,F-281-282,MOHALI</vt:lpstr>
      <vt:lpstr>CONFERENCE ROOM IMAGE 1</vt:lpstr>
      <vt:lpstr>CONFERENCE ROOM IMAGE 2</vt:lpstr>
      <vt:lpstr>CONFERENCE ROOM IMAGE 3</vt:lpstr>
      <vt:lpstr>RECEPTION</vt:lpstr>
      <vt:lpstr>FABRIC STORE ON GROUND FLOOR WITH STORAGE CAPACITY 30000 MTR</vt:lpstr>
      <vt:lpstr>FABRIC STORE IN BASEMENT WITH STORAGE CAPACITY 40000 MTR.  IMAGE 1</vt:lpstr>
      <vt:lpstr>FABRIC STORE IN BASEMENT WITH STORAGE CAPACITY 40000 MTR.  IMAGE 2</vt:lpstr>
      <vt:lpstr>KNITTING DEPARTMENT IN HOUSE</vt:lpstr>
      <vt:lpstr>EMBOSSING DEPARTMENT(BRANDING ON P.U.)</vt:lpstr>
      <vt:lpstr>EMBROIDERY DEPARTMENT</vt:lpstr>
      <vt:lpstr>IT DEPARTMENT</vt:lpstr>
      <vt:lpstr>CUTTING UNIT 1 ON 2ND FLOOR</vt:lpstr>
      <vt:lpstr>STITCHING UNIT 2ND FLOOR 60 SINGLE NEEDLE LOCKSTITCH MACHINES, 4 DOUBLE NEEDLE MACHINES</vt:lpstr>
      <vt:lpstr>SNAP BUTTON HYROLIC AUTOMATIC </vt:lpstr>
      <vt:lpstr>JUKI BUTTON COMPUTERISED LOCKSTITCH</vt:lpstr>
      <vt:lpstr>JUKI EYELET HOLE COMPUTERISED LOCKSTITCH</vt:lpstr>
      <vt:lpstr>JUKI BARTACK COMPUTERISED LOCKSTITCH</vt:lpstr>
      <vt:lpstr>3RD FLOOR STITCHING BACK VIEW</vt:lpstr>
      <vt:lpstr>JUKI DOUBLE NEEDLE LOCKSTITCH (8 MACHINES)</vt:lpstr>
      <vt:lpstr>PATTERN DEPARTMENT</vt:lpstr>
      <vt:lpstr>SEMI STITCH GOODS STORAGE -1ST FLOOR</vt:lpstr>
      <vt:lpstr>SEMISTITCHED GOODS STORAGE 3RD FLOOR</vt:lpstr>
      <vt:lpstr>WASHING DEPARTMENT IMAGE 1</vt:lpstr>
      <vt:lpstr>WASHING DEPARTMENT IMAGE 2</vt:lpstr>
      <vt:lpstr>FRONT LOADING AUTOMATIC WASHING MACHINE (RAMSONS)  CAPACITY 30KG</vt:lpstr>
      <vt:lpstr>TUMBLE DRIER CAPCITY 30 KG</vt:lpstr>
      <vt:lpstr>GOODS SCANNING DEPARTMENT</vt:lpstr>
      <vt:lpstr>TOP LOADING WASHING MACHINE CAPACITY 65 KG</vt:lpstr>
      <vt:lpstr>HYDRO EXTRACTOR CAPACITY 60 KG</vt:lpstr>
      <vt:lpstr>2ND TUMBLER DRIER CAPACITY 60KG</vt:lpstr>
      <vt:lpstr>Slide 33</vt:lpstr>
      <vt:lpstr>MANUAL SNAP BUTTON</vt:lpstr>
      <vt:lpstr>JUKI KAAJ MANUAL LOCKSTITCH</vt:lpstr>
      <vt:lpstr>PRESSING DEPARTMENT 2ND FLOOR</vt:lpstr>
      <vt:lpstr>3RD FLOOR CUTTING UNIT 2</vt:lpstr>
      <vt:lpstr>3RD FLOOR STITCHING DEPARTMENT SINGLE NEEDLE LOCKSTITCH -60 MACHINES, DOUBLE NEEDLE LOCKSTITCH-4 MACHINES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DESKTOP</dc:creator>
  <cp:lastModifiedBy>DESKTOP</cp:lastModifiedBy>
  <cp:revision>13</cp:revision>
  <dcterms:created xsi:type="dcterms:W3CDTF">2019-11-23T13:03:06Z</dcterms:created>
  <dcterms:modified xsi:type="dcterms:W3CDTF">2019-11-23T14:16:24Z</dcterms:modified>
</cp:coreProperties>
</file>